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94" r:id="rId6"/>
    <p:sldId id="263" r:id="rId7"/>
    <p:sldId id="291" r:id="rId8"/>
    <p:sldId id="292" r:id="rId9"/>
    <p:sldId id="293" r:id="rId10"/>
    <p:sldId id="295" r:id="rId11"/>
    <p:sldId id="298" r:id="rId12"/>
    <p:sldId id="299" r:id="rId13"/>
    <p:sldId id="300" r:id="rId14"/>
    <p:sldId id="301" r:id="rId15"/>
    <p:sldId id="302" r:id="rId16"/>
    <p:sldId id="303" r:id="rId17"/>
    <p:sldId id="297" r:id="rId18"/>
    <p:sldId id="289" r:id="rId19"/>
    <p:sldId id="296" r:id="rId20"/>
    <p:sldId id="304" r:id="rId21"/>
    <p:sldId id="290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  <p:bold r:id="rId25"/>
    </p:embeddedFont>
    <p:embeddedFont>
      <p:font typeface="Franklin Gothic" panose="020B0604020202020204" charset="0"/>
      <p:bold r:id="rId26"/>
    </p:embeddedFont>
    <p:embeddedFont>
      <p:font typeface="Inter" panose="020B0604020202020204" charset="0"/>
      <p:regular r:id="rId27"/>
      <p:bold r:id="rId28"/>
      <p:italic r:id="rId29"/>
      <p:boldItalic r:id="rId30"/>
    </p:embeddedFont>
    <p:embeddedFont>
      <p:font typeface="Inter ExtraBold" panose="020B0604020202020204" charset="0"/>
      <p:bold r:id="rId31"/>
      <p:boldItalic r:id="rId32"/>
    </p:embeddedFont>
    <p:embeddedFont>
      <p:font typeface="Libre Franklin" pitchFamily="2" charset="0"/>
      <p:regular r:id="rId33"/>
      <p:bold r:id="rId34"/>
      <p:italic r:id="rId35"/>
      <p:boldItalic r:id="rId36"/>
    </p:embeddedFont>
    <p:embeddedFont>
      <p:font typeface="Montserrat" pitchFamily="2" charset="0"/>
      <p:regular r:id="rId37"/>
      <p:bold r:id="rId38"/>
      <p:italic r:id="rId39"/>
      <p:boldItalic r:id="rId40"/>
    </p:embeddedFont>
    <p:embeddedFont>
      <p:font typeface="Nunito Light" pitchFamily="2" charset="0"/>
      <p:regular r:id="rId41"/>
      <p: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Light" panose="020B0306030504020204" pitchFamily="34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9C528C-22DB-44E2-81C6-875BFB22B4AA}">
  <a:tblStyle styleId="{EA9C528C-22DB-44E2-81C6-875BFB22B4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727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055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59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678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755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6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610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09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8e480f0e1e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8e480f0e1e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315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608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8e480f0e1e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8e480f0e1e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89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834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067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962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89650" y="544275"/>
            <a:ext cx="4121100" cy="4059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0" y="924300"/>
            <a:ext cx="8430900" cy="329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131775"/>
            <a:ext cx="3898800" cy="23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458150"/>
            <a:ext cx="389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89650" y="178050"/>
            <a:ext cx="785393" cy="188100"/>
            <a:chOff x="196725" y="178050"/>
            <a:chExt cx="785393" cy="188100"/>
          </a:xfrm>
        </p:grpSpPr>
        <p:sp>
          <p:nvSpPr>
            <p:cNvPr id="14" name="Google Shape;14;p2"/>
            <p:cNvSpPr/>
            <p:nvPr/>
          </p:nvSpPr>
          <p:spPr>
            <a:xfrm>
              <a:off x="196725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89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211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33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455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77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99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/>
          <p:nvPr/>
        </p:nvSpPr>
        <p:spPr>
          <a:xfrm>
            <a:off x="0" y="445025"/>
            <a:ext cx="8539500" cy="42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85" name="Google Shape;485;p29"/>
          <p:cNvGrpSpPr/>
          <p:nvPr/>
        </p:nvGrpSpPr>
        <p:grpSpPr>
          <a:xfrm>
            <a:off x="0" y="178050"/>
            <a:ext cx="9600205" cy="4965575"/>
            <a:chOff x="0" y="178050"/>
            <a:chExt cx="9600205" cy="4965575"/>
          </a:xfrm>
        </p:grpSpPr>
        <p:grpSp>
          <p:nvGrpSpPr>
            <p:cNvPr id="486" name="Google Shape;486;p29"/>
            <p:cNvGrpSpPr/>
            <p:nvPr/>
          </p:nvGrpSpPr>
          <p:grpSpPr>
            <a:xfrm>
              <a:off x="589650" y="178050"/>
              <a:ext cx="785393" cy="188100"/>
              <a:chOff x="196725" y="178050"/>
              <a:chExt cx="785393" cy="188100"/>
            </a:xfrm>
          </p:grpSpPr>
          <p:sp>
            <p:nvSpPr>
              <p:cNvPr id="487" name="Google Shape;487;p29"/>
              <p:cNvSpPr/>
              <p:nvPr/>
            </p:nvSpPr>
            <p:spPr>
              <a:xfrm>
                <a:off x="196725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" name="Google Shape;488;p29"/>
              <p:cNvSpPr/>
              <p:nvPr/>
            </p:nvSpPr>
            <p:spPr>
              <a:xfrm>
                <a:off x="3089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" name="Google Shape;489;p29"/>
              <p:cNvSpPr/>
              <p:nvPr/>
            </p:nvSpPr>
            <p:spPr>
              <a:xfrm>
                <a:off x="4211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" name="Google Shape;490;p29"/>
              <p:cNvSpPr/>
              <p:nvPr/>
            </p:nvSpPr>
            <p:spPr>
              <a:xfrm>
                <a:off x="5333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" name="Google Shape;491;p29"/>
              <p:cNvSpPr/>
              <p:nvPr/>
            </p:nvSpPr>
            <p:spPr>
              <a:xfrm>
                <a:off x="6455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" name="Google Shape;492;p29"/>
              <p:cNvSpPr/>
              <p:nvPr/>
            </p:nvSpPr>
            <p:spPr>
              <a:xfrm>
                <a:off x="7577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" name="Google Shape;493;p29"/>
              <p:cNvSpPr/>
              <p:nvPr/>
            </p:nvSpPr>
            <p:spPr>
              <a:xfrm>
                <a:off x="8699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94" name="Google Shape;494;p29"/>
            <p:cNvSpPr/>
            <p:nvPr/>
          </p:nvSpPr>
          <p:spPr>
            <a:xfrm>
              <a:off x="8539500" y="4562225"/>
              <a:ext cx="604500" cy="13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8539500" y="4238425"/>
              <a:ext cx="604500" cy="13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8539500" y="3914625"/>
              <a:ext cx="604500" cy="136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8696305" y="445025"/>
              <a:ext cx="903900" cy="2799300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 flipH="1">
              <a:off x="0" y="4816025"/>
              <a:ext cx="2650200" cy="32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rot="10800000">
            <a:off x="4433250" y="541950"/>
            <a:ext cx="4121100" cy="4059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3"/>
          <p:cNvSpPr/>
          <p:nvPr/>
        </p:nvSpPr>
        <p:spPr>
          <a:xfrm rot="10800000">
            <a:off x="0" y="924300"/>
            <a:ext cx="8430900" cy="329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162800" y="1779750"/>
            <a:ext cx="2282700" cy="15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698500" y="2043588"/>
            <a:ext cx="1100100" cy="1097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6" name="Google Shape;26;p3"/>
          <p:cNvGrpSpPr/>
          <p:nvPr/>
        </p:nvGrpSpPr>
        <p:grpSpPr>
          <a:xfrm>
            <a:off x="0" y="117615"/>
            <a:ext cx="8554350" cy="4853760"/>
            <a:chOff x="0" y="117615"/>
            <a:chExt cx="8554350" cy="4853760"/>
          </a:xfrm>
        </p:grpSpPr>
        <p:grpSp>
          <p:nvGrpSpPr>
            <p:cNvPr id="27" name="Google Shape;27;p3"/>
            <p:cNvGrpSpPr/>
            <p:nvPr/>
          </p:nvGrpSpPr>
          <p:grpSpPr>
            <a:xfrm rot="10800000">
              <a:off x="7768957" y="4783275"/>
              <a:ext cx="785393" cy="188100"/>
              <a:chOff x="196725" y="178050"/>
              <a:chExt cx="785393" cy="18810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196725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089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4211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5333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6455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7577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8699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>
              <a:off x="0" y="117615"/>
              <a:ext cx="2303400" cy="416425"/>
              <a:chOff x="0" y="117615"/>
              <a:chExt cx="2303400" cy="416425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0" y="397840"/>
                <a:ext cx="2303400" cy="136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0" y="117615"/>
                <a:ext cx="2303400" cy="136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/>
          <p:nvPr/>
        </p:nvSpPr>
        <p:spPr>
          <a:xfrm>
            <a:off x="0" y="445025"/>
            <a:ext cx="8539500" cy="42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0" name="Google Shape;80;p6"/>
          <p:cNvGrpSpPr/>
          <p:nvPr/>
        </p:nvGrpSpPr>
        <p:grpSpPr>
          <a:xfrm>
            <a:off x="589650" y="-954625"/>
            <a:ext cx="9010555" cy="5920075"/>
            <a:chOff x="589650" y="-954625"/>
            <a:chExt cx="9010555" cy="5920075"/>
          </a:xfrm>
        </p:grpSpPr>
        <p:grpSp>
          <p:nvGrpSpPr>
            <p:cNvPr id="81" name="Google Shape;81;p6"/>
            <p:cNvGrpSpPr/>
            <p:nvPr/>
          </p:nvGrpSpPr>
          <p:grpSpPr>
            <a:xfrm>
              <a:off x="589650" y="4777350"/>
              <a:ext cx="785393" cy="188100"/>
              <a:chOff x="589650" y="4777350"/>
              <a:chExt cx="785393" cy="188100"/>
            </a:xfrm>
          </p:grpSpPr>
          <p:sp>
            <p:nvSpPr>
              <p:cNvPr id="82" name="Google Shape;82;p6"/>
              <p:cNvSpPr/>
              <p:nvPr/>
            </p:nvSpPr>
            <p:spPr>
              <a:xfrm>
                <a:off x="589650" y="47773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701843" y="47773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814043" y="47773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926243" y="47773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1038443" y="47773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1150643" y="47773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1262843" y="47773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" name="Google Shape;89;p6"/>
            <p:cNvGrpSpPr/>
            <p:nvPr/>
          </p:nvGrpSpPr>
          <p:grpSpPr>
            <a:xfrm>
              <a:off x="8539500" y="3914625"/>
              <a:ext cx="604500" cy="783800"/>
              <a:chOff x="8539500" y="3914625"/>
              <a:chExt cx="604500" cy="783800"/>
            </a:xfrm>
          </p:grpSpPr>
          <p:sp>
            <p:nvSpPr>
              <p:cNvPr id="90" name="Google Shape;90;p6"/>
              <p:cNvSpPr/>
              <p:nvPr/>
            </p:nvSpPr>
            <p:spPr>
              <a:xfrm>
                <a:off x="8539500" y="4562225"/>
                <a:ext cx="604500" cy="136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8539500" y="4238425"/>
                <a:ext cx="604500" cy="136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8539500" y="3914625"/>
                <a:ext cx="604500" cy="136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3" name="Google Shape;93;p6"/>
            <p:cNvSpPr/>
            <p:nvPr/>
          </p:nvSpPr>
          <p:spPr>
            <a:xfrm>
              <a:off x="8696305" y="-954625"/>
              <a:ext cx="903900" cy="2799300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/>
          <p:nvPr/>
        </p:nvSpPr>
        <p:spPr>
          <a:xfrm>
            <a:off x="0" y="445025"/>
            <a:ext cx="8539500" cy="42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1"/>
          </p:nvPr>
        </p:nvSpPr>
        <p:spPr>
          <a:xfrm>
            <a:off x="2424600" y="1762625"/>
            <a:ext cx="4294800" cy="19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>
            <a:off x="589650" y="-954625"/>
            <a:ext cx="9010555" cy="5920075"/>
            <a:chOff x="589650" y="-954625"/>
            <a:chExt cx="9010555" cy="5920075"/>
          </a:xfrm>
        </p:grpSpPr>
        <p:grpSp>
          <p:nvGrpSpPr>
            <p:cNvPr id="100" name="Google Shape;100;p7"/>
            <p:cNvGrpSpPr/>
            <p:nvPr/>
          </p:nvGrpSpPr>
          <p:grpSpPr>
            <a:xfrm>
              <a:off x="589650" y="4777350"/>
              <a:ext cx="785393" cy="188100"/>
              <a:chOff x="196725" y="178050"/>
              <a:chExt cx="785393" cy="188100"/>
            </a:xfrm>
          </p:grpSpPr>
          <p:sp>
            <p:nvSpPr>
              <p:cNvPr id="101" name="Google Shape;101;p7"/>
              <p:cNvSpPr/>
              <p:nvPr/>
            </p:nvSpPr>
            <p:spPr>
              <a:xfrm>
                <a:off x="196725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" name="Google Shape;102;p7"/>
              <p:cNvSpPr/>
              <p:nvPr/>
            </p:nvSpPr>
            <p:spPr>
              <a:xfrm>
                <a:off x="3089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>
                <a:off x="4211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4" name="Google Shape;104;p7"/>
              <p:cNvSpPr/>
              <p:nvPr/>
            </p:nvSpPr>
            <p:spPr>
              <a:xfrm>
                <a:off x="5333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6455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7577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8699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8" name="Google Shape;108;p7"/>
            <p:cNvSpPr/>
            <p:nvPr/>
          </p:nvSpPr>
          <p:spPr>
            <a:xfrm>
              <a:off x="8539500" y="4562225"/>
              <a:ext cx="604500" cy="13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8539500" y="4238425"/>
              <a:ext cx="604500" cy="13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8539500" y="3914625"/>
              <a:ext cx="604500" cy="136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8696305" y="-954625"/>
              <a:ext cx="903900" cy="2799300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/>
          <p:nvPr/>
        </p:nvSpPr>
        <p:spPr>
          <a:xfrm>
            <a:off x="0" y="445025"/>
            <a:ext cx="8539500" cy="42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6" y="1457375"/>
            <a:ext cx="734700" cy="73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6" y="3127372"/>
            <a:ext cx="734700" cy="73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47" y="1457375"/>
            <a:ext cx="734700" cy="73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47" y="3127372"/>
            <a:ext cx="734700" cy="73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4" y="1457375"/>
            <a:ext cx="734700" cy="73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4" y="3127372"/>
            <a:ext cx="734700" cy="73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719976" y="227252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3419247" y="227252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9"/>
          </p:nvPr>
        </p:nvSpPr>
        <p:spPr>
          <a:xfrm>
            <a:off x="6118524" y="227252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13"/>
          </p:nvPr>
        </p:nvSpPr>
        <p:spPr>
          <a:xfrm>
            <a:off x="719976" y="394546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4"/>
          </p:nvPr>
        </p:nvSpPr>
        <p:spPr>
          <a:xfrm>
            <a:off x="3419247" y="394546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5"/>
          </p:nvPr>
        </p:nvSpPr>
        <p:spPr>
          <a:xfrm>
            <a:off x="6118524" y="394546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180" name="Google Shape;180;p13"/>
          <p:cNvGrpSpPr/>
          <p:nvPr/>
        </p:nvGrpSpPr>
        <p:grpSpPr>
          <a:xfrm>
            <a:off x="589650" y="178050"/>
            <a:ext cx="9010555" cy="4965575"/>
            <a:chOff x="589650" y="178050"/>
            <a:chExt cx="9010555" cy="4965575"/>
          </a:xfrm>
        </p:grpSpPr>
        <p:grpSp>
          <p:nvGrpSpPr>
            <p:cNvPr id="181" name="Google Shape;181;p13"/>
            <p:cNvGrpSpPr/>
            <p:nvPr/>
          </p:nvGrpSpPr>
          <p:grpSpPr>
            <a:xfrm>
              <a:off x="589650" y="178050"/>
              <a:ext cx="785393" cy="188100"/>
              <a:chOff x="196725" y="178050"/>
              <a:chExt cx="785393" cy="188100"/>
            </a:xfrm>
          </p:grpSpPr>
          <p:sp>
            <p:nvSpPr>
              <p:cNvPr id="182" name="Google Shape;182;p13"/>
              <p:cNvSpPr/>
              <p:nvPr/>
            </p:nvSpPr>
            <p:spPr>
              <a:xfrm>
                <a:off x="196725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3089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211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5333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6455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7577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8699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89" name="Google Shape;189;p13"/>
            <p:cNvGrpSpPr/>
            <p:nvPr/>
          </p:nvGrpSpPr>
          <p:grpSpPr>
            <a:xfrm>
              <a:off x="8539500" y="445025"/>
              <a:ext cx="604500" cy="783800"/>
              <a:chOff x="8539500" y="445025"/>
              <a:chExt cx="604500" cy="783800"/>
            </a:xfrm>
          </p:grpSpPr>
          <p:sp>
            <p:nvSpPr>
              <p:cNvPr id="190" name="Google Shape;190;p13"/>
              <p:cNvSpPr/>
              <p:nvPr/>
            </p:nvSpPr>
            <p:spPr>
              <a:xfrm>
                <a:off x="8539500" y="1092625"/>
                <a:ext cx="604500" cy="136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8539500" y="768825"/>
                <a:ext cx="604500" cy="136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8539500" y="445025"/>
                <a:ext cx="604500" cy="136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93" name="Google Shape;193;p13"/>
            <p:cNvSpPr/>
            <p:nvPr/>
          </p:nvSpPr>
          <p:spPr>
            <a:xfrm>
              <a:off x="8696305" y="1899125"/>
              <a:ext cx="903900" cy="2799300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 flipH="1">
              <a:off x="6493800" y="4816025"/>
              <a:ext cx="2650200" cy="32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/>
          <p:nvPr/>
        </p:nvSpPr>
        <p:spPr>
          <a:xfrm>
            <a:off x="0" y="445025"/>
            <a:ext cx="8539500" cy="42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8539500" y="4562225"/>
            <a:ext cx="6045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8539500" y="4238425"/>
            <a:ext cx="604500" cy="13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8539500" y="3914625"/>
            <a:ext cx="604500" cy="13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8696305" y="-954625"/>
            <a:ext cx="903900" cy="27993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0" name="Google Shape;270;p18"/>
          <p:cNvGrpSpPr/>
          <p:nvPr/>
        </p:nvGrpSpPr>
        <p:grpSpPr>
          <a:xfrm>
            <a:off x="589650" y="4777350"/>
            <a:ext cx="785393" cy="188100"/>
            <a:chOff x="196725" y="178050"/>
            <a:chExt cx="785393" cy="188100"/>
          </a:xfrm>
        </p:grpSpPr>
        <p:sp>
          <p:nvSpPr>
            <p:cNvPr id="271" name="Google Shape;271;p18"/>
            <p:cNvSpPr/>
            <p:nvPr/>
          </p:nvSpPr>
          <p:spPr>
            <a:xfrm>
              <a:off x="196725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3089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4211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333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455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577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8699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78" name="Google Shape;278;p18"/>
          <p:cNvSpPr txBox="1">
            <a:spLocks noGrp="1"/>
          </p:cNvSpPr>
          <p:nvPr>
            <p:ph type="title"/>
          </p:nvPr>
        </p:nvSpPr>
        <p:spPr>
          <a:xfrm>
            <a:off x="2227550" y="1772125"/>
            <a:ext cx="4688700" cy="10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8"/>
          <p:cNvSpPr txBox="1">
            <a:spLocks noGrp="1"/>
          </p:cNvSpPr>
          <p:nvPr>
            <p:ph type="subTitle" idx="1"/>
          </p:nvPr>
        </p:nvSpPr>
        <p:spPr>
          <a:xfrm>
            <a:off x="2227756" y="2659775"/>
            <a:ext cx="46887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"/>
          <p:cNvSpPr/>
          <p:nvPr/>
        </p:nvSpPr>
        <p:spPr>
          <a:xfrm>
            <a:off x="589650" y="544275"/>
            <a:ext cx="4121100" cy="4059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27"/>
          <p:cNvSpPr/>
          <p:nvPr/>
        </p:nvSpPr>
        <p:spPr>
          <a:xfrm>
            <a:off x="0" y="924300"/>
            <a:ext cx="8430900" cy="329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27"/>
          <p:cNvSpPr txBox="1"/>
          <p:nvPr/>
        </p:nvSpPr>
        <p:spPr>
          <a:xfrm>
            <a:off x="4650925" y="2488185"/>
            <a:ext cx="3327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000" b="1" u="sng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5" name="Google Shape;455;p27"/>
          <p:cNvSpPr txBox="1">
            <a:spLocks noGrp="1"/>
          </p:cNvSpPr>
          <p:nvPr>
            <p:ph type="title"/>
          </p:nvPr>
        </p:nvSpPr>
        <p:spPr>
          <a:xfrm>
            <a:off x="713252" y="1427227"/>
            <a:ext cx="33279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subTitle" idx="1"/>
          </p:nvPr>
        </p:nvSpPr>
        <p:spPr>
          <a:xfrm>
            <a:off x="713225" y="2413425"/>
            <a:ext cx="33279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57" name="Google Shape;457;p27"/>
          <p:cNvGrpSpPr/>
          <p:nvPr/>
        </p:nvGrpSpPr>
        <p:grpSpPr>
          <a:xfrm>
            <a:off x="589650" y="178050"/>
            <a:ext cx="8554350" cy="4847838"/>
            <a:chOff x="589650" y="178050"/>
            <a:chExt cx="8554350" cy="4847838"/>
          </a:xfrm>
        </p:grpSpPr>
        <p:grpSp>
          <p:nvGrpSpPr>
            <p:cNvPr id="458" name="Google Shape;458;p27"/>
            <p:cNvGrpSpPr/>
            <p:nvPr/>
          </p:nvGrpSpPr>
          <p:grpSpPr>
            <a:xfrm>
              <a:off x="589650" y="178050"/>
              <a:ext cx="785393" cy="188100"/>
              <a:chOff x="196725" y="178050"/>
              <a:chExt cx="785393" cy="188100"/>
            </a:xfrm>
          </p:grpSpPr>
          <p:sp>
            <p:nvSpPr>
              <p:cNvPr id="459" name="Google Shape;459;p27"/>
              <p:cNvSpPr/>
              <p:nvPr/>
            </p:nvSpPr>
            <p:spPr>
              <a:xfrm>
                <a:off x="196725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3089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4211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5333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6455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7577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869918" y="178050"/>
                <a:ext cx="112200" cy="188100"/>
              </a:xfrm>
              <a:prstGeom prst="parallelogram">
                <a:avLst>
                  <a:gd name="adj" fmla="val 85358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66" name="Google Shape;466;p27"/>
            <p:cNvGrpSpPr/>
            <p:nvPr/>
          </p:nvGrpSpPr>
          <p:grpSpPr>
            <a:xfrm>
              <a:off x="6840600" y="4617040"/>
              <a:ext cx="2303400" cy="408847"/>
              <a:chOff x="6840600" y="4617040"/>
              <a:chExt cx="2303400" cy="408847"/>
            </a:xfrm>
          </p:grpSpPr>
          <p:sp>
            <p:nvSpPr>
              <p:cNvPr id="467" name="Google Shape;467;p27"/>
              <p:cNvSpPr/>
              <p:nvPr/>
            </p:nvSpPr>
            <p:spPr>
              <a:xfrm>
                <a:off x="6840600" y="4889688"/>
                <a:ext cx="2303400" cy="136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" name="Google Shape;468;p27"/>
              <p:cNvSpPr/>
              <p:nvPr/>
            </p:nvSpPr>
            <p:spPr>
              <a:xfrm>
                <a:off x="6840600" y="4617040"/>
                <a:ext cx="2303400" cy="136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8"/>
          <p:cNvSpPr/>
          <p:nvPr/>
        </p:nvSpPr>
        <p:spPr>
          <a:xfrm>
            <a:off x="0" y="445050"/>
            <a:ext cx="8539500" cy="42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8539500" y="4562225"/>
            <a:ext cx="6045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p28"/>
          <p:cNvSpPr/>
          <p:nvPr/>
        </p:nvSpPr>
        <p:spPr>
          <a:xfrm>
            <a:off x="8539500" y="4238425"/>
            <a:ext cx="604500" cy="13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28"/>
          <p:cNvSpPr/>
          <p:nvPr/>
        </p:nvSpPr>
        <p:spPr>
          <a:xfrm>
            <a:off x="8539500" y="3914625"/>
            <a:ext cx="604500" cy="13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8696305" y="-954625"/>
            <a:ext cx="903900" cy="27993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5" name="Google Shape;475;p28"/>
          <p:cNvGrpSpPr/>
          <p:nvPr/>
        </p:nvGrpSpPr>
        <p:grpSpPr>
          <a:xfrm>
            <a:off x="589650" y="4777350"/>
            <a:ext cx="785393" cy="188100"/>
            <a:chOff x="196725" y="178050"/>
            <a:chExt cx="785393" cy="188100"/>
          </a:xfrm>
        </p:grpSpPr>
        <p:sp>
          <p:nvSpPr>
            <p:cNvPr id="476" name="Google Shape;476;p28"/>
            <p:cNvSpPr/>
            <p:nvPr/>
          </p:nvSpPr>
          <p:spPr>
            <a:xfrm>
              <a:off x="196725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3089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4211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5333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6455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7577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869918" y="178050"/>
              <a:ext cx="112200" cy="188100"/>
            </a:xfrm>
            <a:prstGeom prst="parallelogram">
              <a:avLst>
                <a:gd name="adj" fmla="val 85358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4" r:id="rId7"/>
    <p:sldLayoutId id="2147483673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3"/>
          <p:cNvSpPr txBox="1">
            <a:spLocks noGrp="1"/>
          </p:cNvSpPr>
          <p:nvPr>
            <p:ph type="ctrTitle"/>
          </p:nvPr>
        </p:nvSpPr>
        <p:spPr>
          <a:xfrm>
            <a:off x="1683478" y="810600"/>
            <a:ext cx="6127375" cy="1013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Montserrat" pitchFamily="2" charset="0"/>
                <a:cs typeface="Mongolian Baiti" panose="03000500000000000000" pitchFamily="66" charset="0"/>
              </a:rPr>
              <a:t>BÁO CÁO ĐỒ ÁN</a:t>
            </a:r>
          </a:p>
        </p:txBody>
      </p:sp>
      <p:sp>
        <p:nvSpPr>
          <p:cNvPr id="511" name="Google Shape;511;p33"/>
          <p:cNvSpPr/>
          <p:nvPr/>
        </p:nvSpPr>
        <p:spPr>
          <a:xfrm>
            <a:off x="7926152" y="-1399650"/>
            <a:ext cx="903900" cy="27993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0"/>
              <a:ea typeface="Open Sans"/>
              <a:cs typeface="Mongolian Baiti" panose="03000500000000000000" pitchFamily="66" charset="0"/>
              <a:sym typeface="Open Sans"/>
            </a:endParaRPr>
          </a:p>
        </p:txBody>
      </p:sp>
      <p:sp>
        <p:nvSpPr>
          <p:cNvPr id="512" name="Google Shape;512;p33"/>
          <p:cNvSpPr/>
          <p:nvPr/>
        </p:nvSpPr>
        <p:spPr>
          <a:xfrm>
            <a:off x="6840600" y="48896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0"/>
              <a:ea typeface="Open Sans"/>
              <a:cs typeface="Mongolian Baiti" panose="03000500000000000000" pitchFamily="66" charset="0"/>
              <a:sym typeface="Open Sans"/>
            </a:endParaRPr>
          </a:p>
        </p:txBody>
      </p:sp>
      <p:sp>
        <p:nvSpPr>
          <p:cNvPr id="513" name="Google Shape;513;p33"/>
          <p:cNvSpPr/>
          <p:nvPr/>
        </p:nvSpPr>
        <p:spPr>
          <a:xfrm>
            <a:off x="6840600" y="4617040"/>
            <a:ext cx="2303400" cy="13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0"/>
              <a:ea typeface="Open Sans"/>
              <a:cs typeface="Mongolian Baiti" panose="03000500000000000000" pitchFamily="66" charset="0"/>
              <a:sym typeface="Open Sans"/>
            </a:endParaRPr>
          </a:p>
        </p:txBody>
      </p:sp>
      <p:sp>
        <p:nvSpPr>
          <p:cNvPr id="514" name="Google Shape;514;p33"/>
          <p:cNvSpPr/>
          <p:nvPr/>
        </p:nvSpPr>
        <p:spPr>
          <a:xfrm>
            <a:off x="0" y="4336825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0"/>
              <a:ea typeface="Open Sans"/>
              <a:cs typeface="Mongolian Baiti" panose="03000500000000000000" pitchFamily="66" charset="0"/>
              <a:sym typeface="Open Sans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6840600" y="4336815"/>
            <a:ext cx="2303400" cy="13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0"/>
              <a:ea typeface="Open Sans"/>
              <a:cs typeface="Mongolian Baiti" panose="03000500000000000000" pitchFamily="66" charset="0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F5EAE-5AC7-3084-BF6E-DE6C9DC89CD2}"/>
              </a:ext>
            </a:extLst>
          </p:cNvPr>
          <p:cNvSpPr txBox="1"/>
          <p:nvPr/>
        </p:nvSpPr>
        <p:spPr>
          <a:xfrm>
            <a:off x="867363" y="1841464"/>
            <a:ext cx="8802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Montserrat" pitchFamily="2" charset="0"/>
              </a:rPr>
              <a:t>Đề tài “Xây dựng website học tập và luyện tâp lập trình Code Master”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542DF-4E79-04C6-43A9-D58C3C4EE4BB}"/>
              </a:ext>
            </a:extLst>
          </p:cNvPr>
          <p:cNvSpPr txBox="1"/>
          <p:nvPr/>
        </p:nvSpPr>
        <p:spPr>
          <a:xfrm>
            <a:off x="2899246" y="3234064"/>
            <a:ext cx="2120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" pitchFamily="2" charset="0"/>
              </a:rPr>
              <a:t>Sinh viên thực hiện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AF259-7F32-BBAF-CC07-9D39D52D88CE}"/>
              </a:ext>
            </a:extLst>
          </p:cNvPr>
          <p:cNvSpPr txBox="1"/>
          <p:nvPr/>
        </p:nvSpPr>
        <p:spPr>
          <a:xfrm>
            <a:off x="2899246" y="2967628"/>
            <a:ext cx="8271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" pitchFamily="2" charset="0"/>
              </a:rPr>
              <a:t>Giáo viên hướng dẫn: ThS Nguyễn Thanh Đăng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862E5-0F25-4C54-EAE2-A8656B67A097}"/>
              </a:ext>
            </a:extLst>
          </p:cNvPr>
          <p:cNvSpPr txBox="1"/>
          <p:nvPr/>
        </p:nvSpPr>
        <p:spPr>
          <a:xfrm>
            <a:off x="4697895" y="3239903"/>
            <a:ext cx="212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" pitchFamily="2" charset="0"/>
              </a:rPr>
              <a:t>Trần Anh</a:t>
            </a:r>
          </a:p>
          <a:p>
            <a:r>
              <a:rPr lang="en-US" sz="1200">
                <a:latin typeface="Montserrat" pitchFamily="2" charset="0"/>
              </a:rPr>
              <a:t>Đậu Thế Vũ</a:t>
            </a:r>
          </a:p>
          <a:p>
            <a:r>
              <a:rPr lang="en-US" sz="1200">
                <a:latin typeface="Montserrat" pitchFamily="2" charset="0"/>
              </a:rPr>
              <a:t>Nguyễn Kiên Cường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052CD1-1DC7-C9AF-ABBC-68C74B9A6333}"/>
              </a:ext>
            </a:extLst>
          </p:cNvPr>
          <p:cNvSpPr txBox="1"/>
          <p:nvPr/>
        </p:nvSpPr>
        <p:spPr>
          <a:xfrm>
            <a:off x="7560648" y="3223613"/>
            <a:ext cx="1034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" pitchFamily="2" charset="0"/>
              </a:rPr>
              <a:t>22DTHC1</a:t>
            </a:r>
          </a:p>
          <a:p>
            <a:r>
              <a:rPr lang="en-US" sz="1200">
                <a:latin typeface="Montserrat" pitchFamily="2" charset="0"/>
              </a:rPr>
              <a:t>22DTHC1</a:t>
            </a:r>
          </a:p>
          <a:p>
            <a:r>
              <a:rPr lang="en-US" sz="1200">
                <a:latin typeface="Montserrat" pitchFamily="2" charset="0"/>
              </a:rPr>
              <a:t>22DTHC1</a:t>
            </a:r>
          </a:p>
          <a:p>
            <a:endParaRPr lang="en-US" sz="120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1B511-8553-E64B-5704-A4C6C8B805A3}"/>
              </a:ext>
            </a:extLst>
          </p:cNvPr>
          <p:cNvSpPr txBox="1"/>
          <p:nvPr/>
        </p:nvSpPr>
        <p:spPr>
          <a:xfrm>
            <a:off x="6388650" y="3239903"/>
            <a:ext cx="129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" pitchFamily="2" charset="0"/>
              </a:rPr>
              <a:t>2280600115</a:t>
            </a:r>
          </a:p>
          <a:p>
            <a:r>
              <a:rPr lang="en-US" sz="1200">
                <a:latin typeface="Montserrat" pitchFamily="2" charset="0"/>
              </a:rPr>
              <a:t>2280603724</a:t>
            </a:r>
          </a:p>
          <a:p>
            <a:r>
              <a:rPr lang="en-US" sz="1200">
                <a:latin typeface="Montserrat" pitchFamily="2" charset="0"/>
              </a:rPr>
              <a:t>2280600348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2253BA-DD43-68FB-2AD6-98B7DDE567B1}"/>
              </a:ext>
            </a:extLst>
          </p:cNvPr>
          <p:cNvGrpSpPr/>
          <p:nvPr/>
        </p:nvGrpSpPr>
        <p:grpSpPr>
          <a:xfrm>
            <a:off x="2449546" y="2236000"/>
            <a:ext cx="9055978" cy="528821"/>
            <a:chOff x="1683478" y="2419131"/>
            <a:chExt cx="9055978" cy="5288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D4C764-1CC2-984B-313C-CF9123A3A0C0}"/>
                </a:ext>
              </a:extLst>
            </p:cNvPr>
            <p:cNvSpPr txBox="1"/>
            <p:nvPr/>
          </p:nvSpPr>
          <p:spPr>
            <a:xfrm>
              <a:off x="1683478" y="2419131"/>
              <a:ext cx="82711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Montserrat" pitchFamily="2" charset="0"/>
                </a:rPr>
                <a:t>Khoa</a:t>
              </a:r>
            </a:p>
            <a:p>
              <a:r>
                <a:rPr lang="en-US">
                  <a:latin typeface="Montserrat" pitchFamily="2" charset="0"/>
                </a:rPr>
                <a:t>Ngành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14052C-C2F4-A786-B287-E72A8386AA91}"/>
                </a:ext>
              </a:extLst>
            </p:cNvPr>
            <p:cNvSpPr txBox="1"/>
            <p:nvPr/>
          </p:nvSpPr>
          <p:spPr>
            <a:xfrm>
              <a:off x="2468338" y="2424732"/>
              <a:ext cx="82711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Montserrat" pitchFamily="2" charset="0"/>
                </a:rPr>
                <a:t>: Công nghệ thông tin</a:t>
              </a:r>
            </a:p>
            <a:p>
              <a:r>
                <a:rPr lang="en-US">
                  <a:latin typeface="Montserrat" pitchFamily="2" charset="0"/>
                </a:rPr>
                <a:t>: Công nghệ phần mềm</a:t>
              </a:r>
            </a:p>
          </p:txBody>
        </p:sp>
      </p:grpSp>
      <p:pic>
        <p:nvPicPr>
          <p:cNvPr id="18" name="Picture 17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4060423F-DFEE-80E0-B4A8-3F7CB1374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>
            <a:spLocks noGrp="1"/>
          </p:cNvSpPr>
          <p:nvPr>
            <p:ph type="title"/>
          </p:nvPr>
        </p:nvSpPr>
        <p:spPr>
          <a:xfrm>
            <a:off x="2735580" y="1761288"/>
            <a:ext cx="5966460" cy="15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Chức năng hoàn thiện</a:t>
            </a:r>
            <a:endParaRPr sz="4000"/>
          </a:p>
        </p:txBody>
      </p:sp>
      <p:sp>
        <p:nvSpPr>
          <p:cNvPr id="558" name="Google Shape;558;p37"/>
          <p:cNvSpPr txBox="1">
            <a:spLocks noGrp="1"/>
          </p:cNvSpPr>
          <p:nvPr>
            <p:ph type="title" idx="2"/>
          </p:nvPr>
        </p:nvSpPr>
        <p:spPr>
          <a:xfrm>
            <a:off x="1505700" y="2004588"/>
            <a:ext cx="11001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1" name="Google Shape;561;p37"/>
          <p:cNvGrpSpPr/>
          <p:nvPr/>
        </p:nvGrpSpPr>
        <p:grpSpPr>
          <a:xfrm>
            <a:off x="261275" y="2557863"/>
            <a:ext cx="1819975" cy="2799300"/>
            <a:chOff x="261275" y="2557863"/>
            <a:chExt cx="1819975" cy="2799300"/>
          </a:xfrm>
        </p:grpSpPr>
        <p:sp>
          <p:nvSpPr>
            <p:cNvPr id="562" name="Google Shape;562;p37"/>
            <p:cNvSpPr/>
            <p:nvPr/>
          </p:nvSpPr>
          <p:spPr>
            <a:xfrm rot="10800000">
              <a:off x="261275" y="2557863"/>
              <a:ext cx="903900" cy="2799300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 rot="10800000">
              <a:off x="1306950" y="4299888"/>
              <a:ext cx="774300" cy="762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1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image14.png">
            <a:extLst>
              <a:ext uri="{FF2B5EF4-FFF2-40B4-BE49-F238E27FC236}">
                <a16:creationId xmlns:a16="http://schemas.microsoft.com/office/drawing/2014/main" id="{7BBD24D6-8446-0C13-A1FD-8EFD3A4764E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59700" y="-12600"/>
            <a:ext cx="5141940" cy="5143500"/>
          </a:xfrm>
          <a:prstGeom prst="rect">
            <a:avLst/>
          </a:prstGeom>
          <a:ln/>
        </p:spPr>
      </p:pic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  <p:pic>
        <p:nvPicPr>
          <p:cNvPr id="9" name="image12.png">
            <a:extLst>
              <a:ext uri="{FF2B5EF4-FFF2-40B4-BE49-F238E27FC236}">
                <a16:creationId xmlns:a16="http://schemas.microsoft.com/office/drawing/2014/main" id="{FC4C24AC-EEC3-A4EC-EE4E-4C4F9F6343C2}"/>
              </a:ext>
            </a:extLst>
          </p:cNvPr>
          <p:cNvPicPr/>
          <p:nvPr/>
        </p:nvPicPr>
        <p:blipFill>
          <a:blip r:embed="rId5"/>
          <a:srcRect l="20915" t="31789" r="19623" b="287"/>
          <a:stretch/>
        </p:blipFill>
        <p:spPr>
          <a:xfrm>
            <a:off x="5669280" y="-218476"/>
            <a:ext cx="3070860" cy="2583180"/>
          </a:xfrm>
          <a:prstGeom prst="rect">
            <a:avLst/>
          </a:prstGeom>
          <a:ln/>
        </p:spPr>
      </p:pic>
      <p:pic>
        <p:nvPicPr>
          <p:cNvPr id="10" name="image10.png">
            <a:extLst>
              <a:ext uri="{FF2B5EF4-FFF2-40B4-BE49-F238E27FC236}">
                <a16:creationId xmlns:a16="http://schemas.microsoft.com/office/drawing/2014/main" id="{E5894D1D-E34B-9E20-93A2-F78DB2C29ED3}"/>
              </a:ext>
            </a:extLst>
          </p:cNvPr>
          <p:cNvPicPr/>
          <p:nvPr/>
        </p:nvPicPr>
        <p:blipFill>
          <a:blip r:embed="rId6"/>
          <a:srcRect l="19926" t="25477" r="23907" b="-1082"/>
          <a:stretch/>
        </p:blipFill>
        <p:spPr>
          <a:xfrm>
            <a:off x="5669280" y="2159099"/>
            <a:ext cx="2903220" cy="297180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9276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1.png">
            <a:extLst>
              <a:ext uri="{FF2B5EF4-FFF2-40B4-BE49-F238E27FC236}">
                <a16:creationId xmlns:a16="http://schemas.microsoft.com/office/drawing/2014/main" id="{A7769E5B-70B0-6BBC-47A1-6B843CC4A84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658525" y="670488"/>
            <a:ext cx="5670550" cy="2828925"/>
          </a:xfrm>
          <a:prstGeom prst="rect">
            <a:avLst/>
          </a:prstGeom>
          <a:ln/>
        </p:spPr>
      </p:pic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9EB6DD50-D546-53AB-2333-A6D4A67D002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-442884" y="163195"/>
            <a:ext cx="4660652" cy="4561205"/>
          </a:xfrm>
          <a:prstGeom prst="rect">
            <a:avLst/>
          </a:prstGeom>
          <a:ln/>
        </p:spPr>
      </p:pic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5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  <p:pic>
        <p:nvPicPr>
          <p:cNvPr id="3" name="image18.png">
            <a:extLst>
              <a:ext uri="{FF2B5EF4-FFF2-40B4-BE49-F238E27FC236}">
                <a16:creationId xmlns:a16="http://schemas.microsoft.com/office/drawing/2014/main" id="{D7B16DA1-7CC5-7F73-082C-63DDE1C80FAE}"/>
              </a:ext>
            </a:extLst>
          </p:cNvPr>
          <p:cNvPicPr/>
          <p:nvPr/>
        </p:nvPicPr>
        <p:blipFill>
          <a:blip r:embed="rId4"/>
          <a:srcRect r="16667"/>
          <a:stretch/>
        </p:blipFill>
        <p:spPr>
          <a:xfrm>
            <a:off x="-96900" y="1030922"/>
            <a:ext cx="4800600" cy="3081655"/>
          </a:xfrm>
          <a:prstGeom prst="rect">
            <a:avLst/>
          </a:prstGeom>
          <a:ln/>
        </p:spPr>
      </p:pic>
      <p:pic>
        <p:nvPicPr>
          <p:cNvPr id="4" name="image15.png">
            <a:extLst>
              <a:ext uri="{FF2B5EF4-FFF2-40B4-BE49-F238E27FC236}">
                <a16:creationId xmlns:a16="http://schemas.microsoft.com/office/drawing/2014/main" id="{0C7270C5-5AF6-9BBD-37E8-78F2D119F79E}"/>
              </a:ext>
            </a:extLst>
          </p:cNvPr>
          <p:cNvPicPr/>
          <p:nvPr/>
        </p:nvPicPr>
        <p:blipFill>
          <a:blip r:embed="rId5"/>
          <a:srcRect l="4734" r="26350"/>
          <a:stretch/>
        </p:blipFill>
        <p:spPr>
          <a:xfrm>
            <a:off x="3874844" y="1030921"/>
            <a:ext cx="4347136" cy="30816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3657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  <p:pic>
        <p:nvPicPr>
          <p:cNvPr id="3" name="image20.png">
            <a:extLst>
              <a:ext uri="{FF2B5EF4-FFF2-40B4-BE49-F238E27FC236}">
                <a16:creationId xmlns:a16="http://schemas.microsoft.com/office/drawing/2014/main" id="{4C2BD070-2ACB-DD85-A98C-A5CEB9C2A02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607820" y="1581785"/>
            <a:ext cx="5760720" cy="197993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8577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  <p:pic>
        <p:nvPicPr>
          <p:cNvPr id="3" name="image17.png">
            <a:extLst>
              <a:ext uri="{FF2B5EF4-FFF2-40B4-BE49-F238E27FC236}">
                <a16:creationId xmlns:a16="http://schemas.microsoft.com/office/drawing/2014/main" id="{2F8B6EA0-7C9B-3FA0-42C4-E07E10777F0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135760" y="183715"/>
            <a:ext cx="5148960" cy="477606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49270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  <p:pic>
        <p:nvPicPr>
          <p:cNvPr id="4" name="image21.png">
            <a:extLst>
              <a:ext uri="{FF2B5EF4-FFF2-40B4-BE49-F238E27FC236}">
                <a16:creationId xmlns:a16="http://schemas.microsoft.com/office/drawing/2014/main" id="{4CA53055-5221-A4BA-CD49-DD8D6A3080E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454123" y="96570"/>
            <a:ext cx="4235754" cy="4950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57522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>
            <a:spLocks noGrp="1"/>
          </p:cNvSpPr>
          <p:nvPr>
            <p:ph type="title"/>
          </p:nvPr>
        </p:nvSpPr>
        <p:spPr>
          <a:xfrm>
            <a:off x="3086186" y="1779750"/>
            <a:ext cx="5506980" cy="15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Chưa làm được</a:t>
            </a:r>
            <a:endParaRPr sz="4400"/>
          </a:p>
        </p:txBody>
      </p:sp>
      <p:sp>
        <p:nvSpPr>
          <p:cNvPr id="558" name="Google Shape;558;p37"/>
          <p:cNvSpPr txBox="1">
            <a:spLocks noGrp="1"/>
          </p:cNvSpPr>
          <p:nvPr>
            <p:ph type="title" idx="2"/>
          </p:nvPr>
        </p:nvSpPr>
        <p:spPr>
          <a:xfrm>
            <a:off x="1505700" y="2004588"/>
            <a:ext cx="145848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03.1</a:t>
            </a:r>
            <a:endParaRPr/>
          </a:p>
        </p:txBody>
      </p:sp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1" name="Google Shape;561;p37"/>
          <p:cNvGrpSpPr/>
          <p:nvPr/>
        </p:nvGrpSpPr>
        <p:grpSpPr>
          <a:xfrm>
            <a:off x="261275" y="2557863"/>
            <a:ext cx="1819975" cy="2799300"/>
            <a:chOff x="261275" y="2557863"/>
            <a:chExt cx="1819975" cy="2799300"/>
          </a:xfrm>
        </p:grpSpPr>
        <p:sp>
          <p:nvSpPr>
            <p:cNvPr id="562" name="Google Shape;562;p37"/>
            <p:cNvSpPr/>
            <p:nvPr/>
          </p:nvSpPr>
          <p:spPr>
            <a:xfrm rot="10800000">
              <a:off x="261275" y="2557863"/>
              <a:ext cx="903900" cy="2799300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 rot="10800000">
              <a:off x="1306950" y="4299888"/>
              <a:ext cx="774300" cy="762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5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CF5007-104B-82E5-265E-CF9451FF2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296159"/>
              </p:ext>
            </p:extLst>
          </p:nvPr>
        </p:nvGraphicFramePr>
        <p:xfrm>
          <a:off x="1280160" y="1426210"/>
          <a:ext cx="6096000" cy="2138680"/>
        </p:xfrm>
        <a:graphic>
          <a:graphicData uri="http://schemas.openxmlformats.org/drawingml/2006/table">
            <a:tbl>
              <a:tblPr firstRow="1" bandRow="1">
                <a:tableStyleId>{EA9C528C-22DB-44E2-81C6-875BFB22B4AA}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51142998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4837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Chức năng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Mô tả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49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Giới hạn thời gian làm bài tập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Khi luyện tập, thời gian ngắn sẽ kích thích tính hiếu thắng của người dùng, đẩy nhanh tiến bộ học tập.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1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Đa ngôn ngữ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Website chỉ hỗ trợ tiếng Việt, chưa hỗ trợ tiếng Anh.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21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Thiếu tài liệu học tập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Chưa có các tài liệu hỗ trợ học lập trình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0597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>
            <a:spLocks noGrp="1"/>
          </p:cNvSpPr>
          <p:nvPr>
            <p:ph type="title"/>
          </p:nvPr>
        </p:nvSpPr>
        <p:spPr>
          <a:xfrm>
            <a:off x="2849966" y="1765863"/>
            <a:ext cx="5506980" cy="15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Hướng phát triển</a:t>
            </a:r>
            <a:endParaRPr sz="4400"/>
          </a:p>
        </p:txBody>
      </p:sp>
      <p:sp>
        <p:nvSpPr>
          <p:cNvPr id="558" name="Google Shape;558;p37"/>
          <p:cNvSpPr txBox="1">
            <a:spLocks noGrp="1"/>
          </p:cNvSpPr>
          <p:nvPr>
            <p:ph type="title" idx="2"/>
          </p:nvPr>
        </p:nvSpPr>
        <p:spPr>
          <a:xfrm>
            <a:off x="1505700" y="2004588"/>
            <a:ext cx="11001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1" name="Google Shape;561;p37"/>
          <p:cNvGrpSpPr/>
          <p:nvPr/>
        </p:nvGrpSpPr>
        <p:grpSpPr>
          <a:xfrm>
            <a:off x="261275" y="2557863"/>
            <a:ext cx="1819975" cy="2799300"/>
            <a:chOff x="261275" y="2557863"/>
            <a:chExt cx="1819975" cy="2799300"/>
          </a:xfrm>
        </p:grpSpPr>
        <p:sp>
          <p:nvSpPr>
            <p:cNvPr id="562" name="Google Shape;562;p37"/>
            <p:cNvSpPr/>
            <p:nvPr/>
          </p:nvSpPr>
          <p:spPr>
            <a:xfrm rot="10800000">
              <a:off x="261275" y="2557863"/>
              <a:ext cx="903900" cy="2799300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 rot="10800000">
              <a:off x="1306950" y="4299888"/>
              <a:ext cx="774300" cy="762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1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 báo cáo</a:t>
            </a:r>
            <a:endParaRPr/>
          </a:p>
        </p:txBody>
      </p:sp>
      <p:sp>
        <p:nvSpPr>
          <p:cNvPr id="530" name="Google Shape;530;p35"/>
          <p:cNvSpPr txBox="1">
            <a:spLocks noGrp="1"/>
          </p:cNvSpPr>
          <p:nvPr>
            <p:ph type="title" idx="2"/>
          </p:nvPr>
        </p:nvSpPr>
        <p:spPr>
          <a:xfrm>
            <a:off x="2389297" y="1457375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2" name="Google Shape;532;p35"/>
          <p:cNvSpPr txBox="1">
            <a:spLocks noGrp="1"/>
          </p:cNvSpPr>
          <p:nvPr>
            <p:ph type="title" idx="4"/>
          </p:nvPr>
        </p:nvSpPr>
        <p:spPr>
          <a:xfrm>
            <a:off x="2389297" y="3067144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4" name="Google Shape;534;p35"/>
          <p:cNvSpPr txBox="1">
            <a:spLocks noGrp="1"/>
          </p:cNvSpPr>
          <p:nvPr>
            <p:ph type="title" idx="6"/>
          </p:nvPr>
        </p:nvSpPr>
        <p:spPr>
          <a:xfrm>
            <a:off x="6020004" y="1457375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6" name="Google Shape;536;p35"/>
          <p:cNvSpPr txBox="1">
            <a:spLocks noGrp="1"/>
          </p:cNvSpPr>
          <p:nvPr>
            <p:ph type="subTitle" idx="1"/>
          </p:nvPr>
        </p:nvSpPr>
        <p:spPr>
          <a:xfrm>
            <a:off x="1603897" y="228855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Giới thiệu đồ án</a:t>
            </a:r>
          </a:p>
        </p:txBody>
      </p:sp>
      <p:sp>
        <p:nvSpPr>
          <p:cNvPr id="537" name="Google Shape;537;p35"/>
          <p:cNvSpPr txBox="1">
            <a:spLocks noGrp="1"/>
          </p:cNvSpPr>
          <p:nvPr>
            <p:ph type="subTitle" idx="8"/>
          </p:nvPr>
        </p:nvSpPr>
        <p:spPr>
          <a:xfrm>
            <a:off x="1327728" y="3908818"/>
            <a:ext cx="285783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nghệ sử dụng</a:t>
            </a:r>
            <a:endParaRPr/>
          </a:p>
        </p:txBody>
      </p:sp>
      <p:sp>
        <p:nvSpPr>
          <p:cNvPr id="538" name="Google Shape;538;p35"/>
          <p:cNvSpPr txBox="1">
            <a:spLocks noGrp="1"/>
          </p:cNvSpPr>
          <p:nvPr>
            <p:ph type="subTitle" idx="9"/>
          </p:nvPr>
        </p:nvSpPr>
        <p:spPr>
          <a:xfrm>
            <a:off x="5234605" y="228855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</a:p>
        </p:txBody>
      </p:sp>
      <p:sp>
        <p:nvSpPr>
          <p:cNvPr id="14" name="Google Shape;534;p35">
            <a:extLst>
              <a:ext uri="{FF2B5EF4-FFF2-40B4-BE49-F238E27FC236}">
                <a16:creationId xmlns:a16="http://schemas.microsoft.com/office/drawing/2014/main" id="{BBCAA43C-0046-3D30-378F-99C3168FA516}"/>
              </a:ext>
            </a:extLst>
          </p:cNvPr>
          <p:cNvSpPr txBox="1">
            <a:spLocks/>
          </p:cNvSpPr>
          <p:nvPr/>
        </p:nvSpPr>
        <p:spPr>
          <a:xfrm>
            <a:off x="6020004" y="3067144"/>
            <a:ext cx="734700" cy="73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15" name="Google Shape;538;p35">
            <a:extLst>
              <a:ext uri="{FF2B5EF4-FFF2-40B4-BE49-F238E27FC236}">
                <a16:creationId xmlns:a16="http://schemas.microsoft.com/office/drawing/2014/main" id="{EF367384-3C09-4F09-BB76-B759C80D92AE}"/>
              </a:ext>
            </a:extLst>
          </p:cNvPr>
          <p:cNvSpPr txBox="1">
            <a:spLocks/>
          </p:cNvSpPr>
          <p:nvPr/>
        </p:nvSpPr>
        <p:spPr>
          <a:xfrm>
            <a:off x="5061306" y="3901319"/>
            <a:ext cx="265209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"/>
              <a:t>Hướng phát triển</a:t>
            </a:r>
          </a:p>
        </p:txBody>
      </p:sp>
      <p:pic>
        <p:nvPicPr>
          <p:cNvPr id="16" name="Picture 15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F7CBD5DF-ED87-90C3-55FE-5C457599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9B47D2-A9E7-0EA4-E7FB-73B7DDBEF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950421"/>
              </p:ext>
            </p:extLst>
          </p:nvPr>
        </p:nvGraphicFramePr>
        <p:xfrm>
          <a:off x="1356360" y="1830070"/>
          <a:ext cx="6096000" cy="1778000"/>
        </p:xfrm>
        <a:graphic>
          <a:graphicData uri="http://schemas.openxmlformats.org/drawingml/2006/table">
            <a:tbl>
              <a:tblPr firstRow="1" bandRow="1">
                <a:tableStyleId>{EA9C528C-22DB-44E2-81C6-875BFB22B4AA}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51142998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4837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Dự định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Mô tả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49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Phát triển chức năng thi đấu realtime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Người dùng tham gia cùng nhau cuộc thi và tranh tài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1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Phát triển hệ thống nhiệm vụ và thành tựu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Cho người dùng hệ thống thành tựu và nhiệm vụ để thúc đẩy luyện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21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059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09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7"/>
          <p:cNvSpPr txBox="1">
            <a:spLocks noGrp="1"/>
          </p:cNvSpPr>
          <p:nvPr>
            <p:ph type="title"/>
          </p:nvPr>
        </p:nvSpPr>
        <p:spPr>
          <a:xfrm>
            <a:off x="713252" y="1427227"/>
            <a:ext cx="33279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47" name="Google Shape;947;p67"/>
          <p:cNvSpPr txBox="1">
            <a:spLocks noGrp="1"/>
          </p:cNvSpPr>
          <p:nvPr>
            <p:ph type="subTitle" idx="1"/>
          </p:nvPr>
        </p:nvSpPr>
        <p:spPr>
          <a:xfrm>
            <a:off x="713225" y="2413425"/>
            <a:ext cx="33279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Do you have any questions?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youremail@freepik.com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+34 654 321 432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yourwebsite.com</a:t>
            </a:r>
            <a:endParaRPr sz="1400"/>
          </a:p>
        </p:txBody>
      </p:sp>
      <p:sp>
        <p:nvSpPr>
          <p:cNvPr id="948" name="Google Shape;948;p67"/>
          <p:cNvSpPr txBox="1"/>
          <p:nvPr/>
        </p:nvSpPr>
        <p:spPr>
          <a:xfrm>
            <a:off x="4650861" y="3162591"/>
            <a:ext cx="33279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Please keep this slide for attribution</a:t>
            </a:r>
            <a:endParaRPr sz="1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49" name="Google Shape;949;p67"/>
          <p:cNvSpPr/>
          <p:nvPr/>
        </p:nvSpPr>
        <p:spPr>
          <a:xfrm>
            <a:off x="4755824" y="1652224"/>
            <a:ext cx="558900" cy="558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950" name="Google Shape;950;p67"/>
          <p:cNvSpPr/>
          <p:nvPr/>
        </p:nvSpPr>
        <p:spPr>
          <a:xfrm>
            <a:off x="5519324" y="1652224"/>
            <a:ext cx="558900" cy="558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951" name="Google Shape;951;p67"/>
          <p:cNvSpPr/>
          <p:nvPr/>
        </p:nvSpPr>
        <p:spPr>
          <a:xfrm>
            <a:off x="6282824" y="1652224"/>
            <a:ext cx="558900" cy="558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grpSp>
        <p:nvGrpSpPr>
          <p:cNvPr id="952" name="Google Shape;952;p67"/>
          <p:cNvGrpSpPr/>
          <p:nvPr/>
        </p:nvGrpSpPr>
        <p:grpSpPr>
          <a:xfrm>
            <a:off x="4841436" y="1737975"/>
            <a:ext cx="387681" cy="387661"/>
            <a:chOff x="266768" y="1721375"/>
            <a:chExt cx="397907" cy="397887"/>
          </a:xfrm>
        </p:grpSpPr>
        <p:sp>
          <p:nvSpPr>
            <p:cNvPr id="953" name="Google Shape;953;p6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67"/>
          <p:cNvGrpSpPr/>
          <p:nvPr/>
        </p:nvGrpSpPr>
        <p:grpSpPr>
          <a:xfrm>
            <a:off x="6368420" y="1737737"/>
            <a:ext cx="387661" cy="387661"/>
            <a:chOff x="1379798" y="1723250"/>
            <a:chExt cx="397887" cy="397887"/>
          </a:xfrm>
        </p:grpSpPr>
        <p:sp>
          <p:nvSpPr>
            <p:cNvPr id="956" name="Google Shape;956;p6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67"/>
          <p:cNvGrpSpPr/>
          <p:nvPr/>
        </p:nvGrpSpPr>
        <p:grpSpPr>
          <a:xfrm>
            <a:off x="5603255" y="1737737"/>
            <a:ext cx="387641" cy="387661"/>
            <a:chOff x="864491" y="1723250"/>
            <a:chExt cx="397866" cy="397887"/>
          </a:xfrm>
        </p:grpSpPr>
        <p:sp>
          <p:nvSpPr>
            <p:cNvPr id="961" name="Google Shape;961;p6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4" name="Google Shape;964;p67"/>
          <p:cNvSpPr/>
          <p:nvPr/>
        </p:nvSpPr>
        <p:spPr>
          <a:xfrm>
            <a:off x="7978825" y="-217075"/>
            <a:ext cx="903900" cy="27993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67"/>
          <p:cNvSpPr/>
          <p:nvPr/>
        </p:nvSpPr>
        <p:spPr>
          <a:xfrm>
            <a:off x="0" y="4336825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67"/>
          <p:cNvSpPr/>
          <p:nvPr/>
        </p:nvSpPr>
        <p:spPr>
          <a:xfrm>
            <a:off x="6840600" y="4336815"/>
            <a:ext cx="2303400" cy="13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>
            <a:spLocks noGrp="1"/>
          </p:cNvSpPr>
          <p:nvPr>
            <p:ph type="title"/>
          </p:nvPr>
        </p:nvSpPr>
        <p:spPr>
          <a:xfrm>
            <a:off x="3192866" y="1800816"/>
            <a:ext cx="5506980" cy="15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đề tài</a:t>
            </a:r>
            <a:endParaRPr/>
          </a:p>
        </p:txBody>
      </p:sp>
      <p:sp>
        <p:nvSpPr>
          <p:cNvPr id="558" name="Google Shape;558;p37"/>
          <p:cNvSpPr txBox="1">
            <a:spLocks noGrp="1"/>
          </p:cNvSpPr>
          <p:nvPr>
            <p:ph type="title" idx="2"/>
          </p:nvPr>
        </p:nvSpPr>
        <p:spPr>
          <a:xfrm>
            <a:off x="1694099" y="2044116"/>
            <a:ext cx="11001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1" name="Google Shape;561;p37"/>
          <p:cNvGrpSpPr/>
          <p:nvPr/>
        </p:nvGrpSpPr>
        <p:grpSpPr>
          <a:xfrm>
            <a:off x="261275" y="2557863"/>
            <a:ext cx="1819975" cy="2799300"/>
            <a:chOff x="261275" y="2557863"/>
            <a:chExt cx="1819975" cy="2799300"/>
          </a:xfrm>
        </p:grpSpPr>
        <p:sp>
          <p:nvSpPr>
            <p:cNvPr id="562" name="Google Shape;562;p37"/>
            <p:cNvSpPr/>
            <p:nvPr/>
          </p:nvSpPr>
          <p:spPr>
            <a:xfrm rot="10800000">
              <a:off x="261275" y="2557863"/>
              <a:ext cx="903900" cy="2799300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 rot="10800000">
              <a:off x="1306950" y="4299888"/>
              <a:ext cx="774300" cy="762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8F79248-09CD-441C-D544-985FBD54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8692"/>
            <a:ext cx="5059680" cy="3720476"/>
          </a:xfrm>
          <a:prstGeom prst="rect">
            <a:avLst/>
          </a:prstGeom>
        </p:spPr>
      </p:pic>
      <p:sp>
        <p:nvSpPr>
          <p:cNvPr id="568" name="Google Shape;568;p38"/>
          <p:cNvSpPr txBox="1">
            <a:spLocks noGrp="1"/>
          </p:cNvSpPr>
          <p:nvPr>
            <p:ph type="title"/>
          </p:nvPr>
        </p:nvSpPr>
        <p:spPr>
          <a:xfrm>
            <a:off x="4125030" y="312421"/>
            <a:ext cx="4688700" cy="10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>
                    <a:lumMod val="50000"/>
                  </a:schemeClr>
                </a:solidFill>
                <a:latin typeface="Montserrat" pitchFamily="2" charset="0"/>
              </a:rPr>
              <a:t>Code Master</a:t>
            </a:r>
            <a:endParaRPr sz="4000">
              <a:solidFill>
                <a:schemeClr val="accent2">
                  <a:lumMod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569" name="Google Shape;569;p38"/>
          <p:cNvSpPr txBox="1">
            <a:spLocks noGrp="1"/>
          </p:cNvSpPr>
          <p:nvPr>
            <p:ph type="subTitle" idx="1"/>
          </p:nvPr>
        </p:nvSpPr>
        <p:spPr>
          <a:xfrm>
            <a:off x="5158740" y="1328221"/>
            <a:ext cx="332232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" pitchFamily="2" charset="0"/>
              </a:rPr>
              <a:t>Code Master được tạo ra để hỗ trợ mọi người học tập và rèn luyện khả năng lập trình.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Montserra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" pitchFamily="2" charset="0"/>
              </a:rPr>
              <a:t>Với giao diện thân thiện với đa dạng các bài học và mục tiêu luyện tập, tin chắc rằng bạn có thể thoả mãn niềm đam mê với lập trình ở đây.</a:t>
            </a:r>
            <a:endParaRPr sz="1800">
              <a:latin typeface="Montserrat" pitchFamily="2" charset="0"/>
            </a:endParaRPr>
          </a:p>
        </p:txBody>
      </p:sp>
      <p:pic>
        <p:nvPicPr>
          <p:cNvPr id="4" name="Picture 3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4C80A4F4-E91A-8231-5503-4C2FC442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>
            <a:spLocks noGrp="1"/>
          </p:cNvSpPr>
          <p:nvPr>
            <p:ph type="title"/>
          </p:nvPr>
        </p:nvSpPr>
        <p:spPr>
          <a:xfrm>
            <a:off x="2849966" y="1765863"/>
            <a:ext cx="5506980" cy="15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Công nghệ sử dụng</a:t>
            </a:r>
            <a:endParaRPr sz="4400"/>
          </a:p>
        </p:txBody>
      </p:sp>
      <p:sp>
        <p:nvSpPr>
          <p:cNvPr id="558" name="Google Shape;558;p37"/>
          <p:cNvSpPr txBox="1">
            <a:spLocks noGrp="1"/>
          </p:cNvSpPr>
          <p:nvPr>
            <p:ph type="title" idx="2"/>
          </p:nvPr>
        </p:nvSpPr>
        <p:spPr>
          <a:xfrm>
            <a:off x="1505700" y="2004588"/>
            <a:ext cx="11001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9" name="Google Shape;559;p37"/>
          <p:cNvSpPr/>
          <p:nvPr/>
        </p:nvSpPr>
        <p:spPr>
          <a:xfrm>
            <a:off x="0" y="670488"/>
            <a:ext cx="2303400" cy="1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6493800" y="-12600"/>
            <a:ext cx="2650200" cy="81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1" name="Google Shape;561;p37"/>
          <p:cNvGrpSpPr/>
          <p:nvPr/>
        </p:nvGrpSpPr>
        <p:grpSpPr>
          <a:xfrm>
            <a:off x="261275" y="2557863"/>
            <a:ext cx="1819975" cy="2799300"/>
            <a:chOff x="261275" y="2557863"/>
            <a:chExt cx="1819975" cy="2799300"/>
          </a:xfrm>
        </p:grpSpPr>
        <p:sp>
          <p:nvSpPr>
            <p:cNvPr id="562" name="Google Shape;562;p37"/>
            <p:cNvSpPr/>
            <p:nvPr/>
          </p:nvSpPr>
          <p:spPr>
            <a:xfrm rot="10800000">
              <a:off x="261275" y="2557863"/>
              <a:ext cx="903900" cy="2799300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 rot="10800000">
              <a:off x="1306950" y="4299888"/>
              <a:ext cx="774300" cy="762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E35B2347-F555-D4A0-4E96-0E3F4C99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1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0"/>
              </a:rPr>
              <a:t>Cơ sở dữ liệu</a:t>
            </a:r>
            <a:endParaRPr>
              <a:latin typeface="Montserrat" pitchFamily="2" charset="0"/>
            </a:endParaRPr>
          </a:p>
        </p:txBody>
      </p: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373657BA-319B-B245-CF1D-C973E99A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  <p:pic>
        <p:nvPicPr>
          <p:cNvPr id="5" name="image1.png">
            <a:extLst>
              <a:ext uri="{FF2B5EF4-FFF2-40B4-BE49-F238E27FC236}">
                <a16:creationId xmlns:a16="http://schemas.microsoft.com/office/drawing/2014/main" id="{AB806D05-1537-3498-77C6-343927CB357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41920" y="1277302"/>
            <a:ext cx="2638425" cy="2085975"/>
          </a:xfrm>
          <a:prstGeom prst="rect">
            <a:avLst/>
          </a:prstGeom>
          <a:ln/>
        </p:spPr>
      </p:pic>
      <p:pic>
        <p:nvPicPr>
          <p:cNvPr id="7" name="image2.png">
            <a:extLst>
              <a:ext uri="{FF2B5EF4-FFF2-40B4-BE49-F238E27FC236}">
                <a16:creationId xmlns:a16="http://schemas.microsoft.com/office/drawing/2014/main" id="{2169FDC8-9F54-F1C6-36F6-3BAD3973010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1330642"/>
            <a:ext cx="3397250" cy="1610360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ABC12A-599F-E210-5A1E-96F968146450}"/>
              </a:ext>
            </a:extLst>
          </p:cNvPr>
          <p:cNvSpPr txBox="1"/>
          <p:nvPr/>
        </p:nvSpPr>
        <p:spPr>
          <a:xfrm>
            <a:off x="963840" y="3581719"/>
            <a:ext cx="635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Sử dụng PSQL/SQLite để lưu trữ dữ liệu và xử lý các truy vấn backend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.jpg" descr="Amazingly Useful HTML, CSS and JavaScript Tools and Libraries | by Bradley  Nice | Level Up! | Medium">
            <a:extLst>
              <a:ext uri="{FF2B5EF4-FFF2-40B4-BE49-F238E27FC236}">
                <a16:creationId xmlns:a16="http://schemas.microsoft.com/office/drawing/2014/main" id="{39645AAE-26F7-9F09-D935-9791EA45C0E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53264" y="1073114"/>
            <a:ext cx="3150960" cy="1790382"/>
          </a:xfrm>
          <a:prstGeom prst="rect">
            <a:avLst/>
          </a:prstGeom>
          <a:ln/>
        </p:spPr>
      </p:pic>
      <p:sp>
        <p:nvSpPr>
          <p:cNvPr id="581" name="Google Shape;581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0"/>
              </a:rPr>
              <a:t>FrontEnd</a:t>
            </a:r>
            <a:endParaRPr>
              <a:latin typeface="Montserrat" pitchFamily="2" charset="0"/>
            </a:endParaRPr>
          </a:p>
        </p:txBody>
      </p: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373657BA-319B-B245-CF1D-C973E99A2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2BA69-ECD2-DE12-C0DB-97064D69CC64}"/>
              </a:ext>
            </a:extLst>
          </p:cNvPr>
          <p:cNvSpPr txBox="1"/>
          <p:nvPr/>
        </p:nvSpPr>
        <p:spPr>
          <a:xfrm>
            <a:off x="4572000" y="1556087"/>
            <a:ext cx="355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Bộ 3 HTML CSS và JavaScript sử dụng để xây dựng Frontend. Kết hợp EJS để nhúng dữ liệu lên giao diện</a:t>
            </a:r>
          </a:p>
          <a:p>
            <a:endParaRPr lang="en-US"/>
          </a:p>
          <a:p>
            <a:r>
              <a:rPr lang="en-US"/>
              <a:t>HTML thiết kế các thành phần giao diện, CSS định dạng bố cục, tô màu giao diện, JS xử lý các thao tác trên giao diện mượt mà hơn</a:t>
            </a:r>
          </a:p>
          <a:p>
            <a:endParaRPr lang="en-US"/>
          </a:p>
        </p:txBody>
      </p:sp>
      <p:pic>
        <p:nvPicPr>
          <p:cNvPr id="1026" name="Picture 2" descr="How to use node packages on EJS html templating engine | by Raju Thapa |  Medium">
            <a:extLst>
              <a:ext uri="{FF2B5EF4-FFF2-40B4-BE49-F238E27FC236}">
                <a16:creationId xmlns:a16="http://schemas.microsoft.com/office/drawing/2014/main" id="{63DD7249-6F77-B95E-5194-3DDEA4E1C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40" y="3079508"/>
            <a:ext cx="2957115" cy="144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903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0"/>
              </a:rPr>
              <a:t>BackEnd</a:t>
            </a:r>
            <a:endParaRPr>
              <a:latin typeface="Montserrat" pitchFamily="2" charset="0"/>
            </a:endParaRPr>
          </a:p>
        </p:txBody>
      </p: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373657BA-319B-B245-CF1D-C973E99A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  <p:pic>
        <p:nvPicPr>
          <p:cNvPr id="4" name="image22.jpg" descr="NodeJS là gì? Những điều về NodeJS có thể bạn chưa biết?">
            <a:extLst>
              <a:ext uri="{FF2B5EF4-FFF2-40B4-BE49-F238E27FC236}">
                <a16:creationId xmlns:a16="http://schemas.microsoft.com/office/drawing/2014/main" id="{8D72B029-BFE2-6B39-5A6A-BACC02AF5F5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51341" y="2726192"/>
            <a:ext cx="2649220" cy="1590040"/>
          </a:xfrm>
          <a:prstGeom prst="rect">
            <a:avLst/>
          </a:prstGeom>
          <a:ln/>
        </p:spPr>
      </p:pic>
      <p:pic>
        <p:nvPicPr>
          <p:cNvPr id="5" name="image9.jpg" descr="What is Express.js?. ExpressJS is a one of the most popular… | by Gourav  Mukhija | Medium">
            <a:extLst>
              <a:ext uri="{FF2B5EF4-FFF2-40B4-BE49-F238E27FC236}">
                <a16:creationId xmlns:a16="http://schemas.microsoft.com/office/drawing/2014/main" id="{90AC31EB-0AA6-1475-936A-7A755A938D1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70934" y="1073114"/>
            <a:ext cx="2905666" cy="1434559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0120E-6FAE-058D-D4E5-129326329374}"/>
              </a:ext>
            </a:extLst>
          </p:cNvPr>
          <p:cNvSpPr txBox="1"/>
          <p:nvPr/>
        </p:nvSpPr>
        <p:spPr>
          <a:xfrm>
            <a:off x="3369915" y="3745865"/>
            <a:ext cx="5060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Piston API sử dụng như trình biên dịch trong dự án để chạy code và lấy kết quả output của bài tập. </a:t>
            </a:r>
          </a:p>
        </p:txBody>
      </p:sp>
      <p:pic>
        <p:nvPicPr>
          <p:cNvPr id="3" name="image8.png">
            <a:extLst>
              <a:ext uri="{FF2B5EF4-FFF2-40B4-BE49-F238E27FC236}">
                <a16:creationId xmlns:a16="http://schemas.microsoft.com/office/drawing/2014/main" id="{4B09A80C-E244-FE3A-D426-6B2905F23A5E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906981" y="1073114"/>
            <a:ext cx="3659649" cy="1832761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233F6-D65B-111A-F5E8-7C85942B3E06}"/>
              </a:ext>
            </a:extLst>
          </p:cNvPr>
          <p:cNvSpPr txBox="1"/>
          <p:nvPr/>
        </p:nvSpPr>
        <p:spPr>
          <a:xfrm>
            <a:off x="3412948" y="3128797"/>
            <a:ext cx="5060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Nodejs kết hợp Expressjs điều hướng các route và xử lý req, res phía backend và render giao diện. </a:t>
            </a:r>
          </a:p>
        </p:txBody>
      </p:sp>
    </p:spTree>
    <p:extLst>
      <p:ext uri="{BB962C8B-B14F-4D97-AF65-F5344CB8AC3E}">
        <p14:creationId xmlns:p14="http://schemas.microsoft.com/office/powerpoint/2010/main" val="406646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0"/>
              </a:rPr>
              <a:t>Hosting</a:t>
            </a:r>
            <a:endParaRPr>
              <a:latin typeface="Montserrat" pitchFamily="2" charset="0"/>
            </a:endParaRPr>
          </a:p>
        </p:txBody>
      </p:sp>
      <p:pic>
        <p:nvPicPr>
          <p:cNvPr id="2" name="Picture 1" descr="A yellow and blue shield with a red logo&#10;&#10;AI-generated content may be incorrect.">
            <a:extLst>
              <a:ext uri="{FF2B5EF4-FFF2-40B4-BE49-F238E27FC236}">
                <a16:creationId xmlns:a16="http://schemas.microsoft.com/office/drawing/2014/main" id="{373657BA-319B-B245-CF1D-C973E99A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84" y="-117636"/>
            <a:ext cx="1208744" cy="1190750"/>
          </a:xfrm>
          <a:prstGeom prst="rect">
            <a:avLst/>
          </a:prstGeom>
        </p:spPr>
      </p:pic>
      <p:pic>
        <p:nvPicPr>
          <p:cNvPr id="3" name="image16.png" descr="Supabase - Integrations | Cosmic">
            <a:extLst>
              <a:ext uri="{FF2B5EF4-FFF2-40B4-BE49-F238E27FC236}">
                <a16:creationId xmlns:a16="http://schemas.microsoft.com/office/drawing/2014/main" id="{8F01B648-590E-CD57-6BC8-040766DB193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56226" y="1519208"/>
            <a:ext cx="3756660" cy="2105084"/>
          </a:xfrm>
          <a:prstGeom prst="rect">
            <a:avLst/>
          </a:prstGeom>
          <a:ln/>
        </p:spPr>
      </p:pic>
      <p:pic>
        <p:nvPicPr>
          <p:cNvPr id="6" name="image6.jpg" descr="Render Secures $80M Series C Funding to Bring The Next Billion Applications  Online">
            <a:extLst>
              <a:ext uri="{FF2B5EF4-FFF2-40B4-BE49-F238E27FC236}">
                <a16:creationId xmlns:a16="http://schemas.microsoft.com/office/drawing/2014/main" id="{F6B09BFD-A3F8-9A8F-C599-FED1CDD90079}"/>
              </a:ext>
            </a:extLst>
          </p:cNvPr>
          <p:cNvPicPr/>
          <p:nvPr/>
        </p:nvPicPr>
        <p:blipFill>
          <a:blip r:embed="rId5"/>
          <a:srcRect l="21992" t="25489" r="20340" b="15730"/>
          <a:stretch>
            <a:fillRect/>
          </a:stretch>
        </p:blipFill>
        <p:spPr>
          <a:xfrm>
            <a:off x="4572000" y="1834106"/>
            <a:ext cx="3324225" cy="1699260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DFEEC-3CCA-89AC-399F-08D26C54068C}"/>
              </a:ext>
            </a:extLst>
          </p:cNvPr>
          <p:cNvSpPr txBox="1"/>
          <p:nvPr/>
        </p:nvSpPr>
        <p:spPr>
          <a:xfrm>
            <a:off x="525780" y="3723523"/>
            <a:ext cx="7045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Render.com được sử dụng deploy web services một cách dễ dàng chỉ với github repo.</a:t>
            </a:r>
          </a:p>
          <a:p>
            <a:r>
              <a:rPr lang="en-US"/>
              <a:t>Supabase sử dụng hosting database dựa trên psql, dễ dàng quản lý và mở rộng.</a:t>
            </a:r>
          </a:p>
        </p:txBody>
      </p:sp>
    </p:spTree>
    <p:extLst>
      <p:ext uri="{BB962C8B-B14F-4D97-AF65-F5344CB8AC3E}">
        <p14:creationId xmlns:p14="http://schemas.microsoft.com/office/powerpoint/2010/main" val="3826334447"/>
      </p:ext>
    </p:extLst>
  </p:cSld>
  <p:clrMapOvr>
    <a:masterClrMapping/>
  </p:clrMapOvr>
</p:sld>
</file>

<file path=ppt/theme/theme1.xml><?xml version="1.0" encoding="utf-8"?>
<a:theme xmlns:a="http://schemas.openxmlformats.org/drawingml/2006/main" name="Lean Canvas by Slidesgo">
  <a:themeElements>
    <a:clrScheme name="Simple Light">
      <a:dk1>
        <a:srgbClr val="18181A"/>
      </a:dk1>
      <a:lt1>
        <a:srgbClr val="FFFFFF"/>
      </a:lt1>
      <a:dk2>
        <a:srgbClr val="86808A"/>
      </a:dk2>
      <a:lt2>
        <a:srgbClr val="575259"/>
      </a:lt2>
      <a:accent1>
        <a:srgbClr val="29282C"/>
      </a:accent1>
      <a:accent2>
        <a:srgbClr val="DED6E1"/>
      </a:accent2>
      <a:accent3>
        <a:srgbClr val="C2C2DF"/>
      </a:accent3>
      <a:accent4>
        <a:srgbClr val="C0B8C5"/>
      </a:accent4>
      <a:accent5>
        <a:srgbClr val="FFB700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455</Words>
  <Application>Microsoft Office PowerPoint</Application>
  <PresentationFormat>On-screen Show (16:9)</PresentationFormat>
  <Paragraphs>72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Inter</vt:lpstr>
      <vt:lpstr>Open Sans Light</vt:lpstr>
      <vt:lpstr>Franklin Gothic</vt:lpstr>
      <vt:lpstr>Arial</vt:lpstr>
      <vt:lpstr>Montserrat</vt:lpstr>
      <vt:lpstr>Inter ExtraBold</vt:lpstr>
      <vt:lpstr>Anaheim</vt:lpstr>
      <vt:lpstr>Libre Franklin</vt:lpstr>
      <vt:lpstr>Nunito Light</vt:lpstr>
      <vt:lpstr>Open Sans</vt:lpstr>
      <vt:lpstr>Lean Canvas by Slidesgo</vt:lpstr>
      <vt:lpstr>BÁO CÁO ĐỒ ÁN</vt:lpstr>
      <vt:lpstr>Nội dung báo cáo</vt:lpstr>
      <vt:lpstr>Giới thiệu đề tài</vt:lpstr>
      <vt:lpstr>Code Master</vt:lpstr>
      <vt:lpstr>Công nghệ sử dụng</vt:lpstr>
      <vt:lpstr>Cơ sở dữ liệu</vt:lpstr>
      <vt:lpstr>FrontEnd</vt:lpstr>
      <vt:lpstr>BackEnd</vt:lpstr>
      <vt:lpstr>Hosting</vt:lpstr>
      <vt:lpstr>Chức năng hoàn thiện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Chưa làm được</vt:lpstr>
      <vt:lpstr>PowerPoint Presentation</vt:lpstr>
      <vt:lpstr>Hướng phát triển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trananh.30904@gmail.com</cp:lastModifiedBy>
  <cp:revision>10</cp:revision>
  <dcterms:modified xsi:type="dcterms:W3CDTF">2025-05-28T09:46:11Z</dcterms:modified>
</cp:coreProperties>
</file>